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</Types>
</file>

<file path=_rels/.rels><Relationships xmlns="http://schemas.openxmlformats.org/package/2006/relationships">
 <Relationship Id="rId1" Type="http://schemas.openxmlformats.org/officeDocument/2006/relationships/officeDocument" Target="ppt/presentation.xml"/>
</Relationships>
</file>

<file path=ppt/presentation.xml><?xml version="1.0" encoding="utf-8"?>
<p:presentation xmlns:r="http://schemas.openxmlformats.org/officeDocument/2006/relationships" xmlns:p="http://schemas.openxmlformats.org/presentationml/2006/main">
  <p:notesSz cx="6858000" cy="9144000"/>
</p:presentation>
</file>